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384" r:id="rId5"/>
    <p:sldId id="385" r:id="rId6"/>
    <p:sldId id="386" r:id="rId7"/>
    <p:sldId id="387" r:id="rId8"/>
    <p:sldId id="388" r:id="rId9"/>
    <p:sldId id="389" r:id="rId10"/>
    <p:sldId id="41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20" r:id="rId40"/>
    <p:sldId id="418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54" r:id="rId75"/>
    <p:sldId id="455" r:id="rId76"/>
    <p:sldId id="456" r:id="rId77"/>
    <p:sldId id="457" r:id="rId78"/>
    <p:sldId id="458" r:id="rId79"/>
    <p:sldId id="459" r:id="rId80"/>
    <p:sldId id="460" r:id="rId81"/>
    <p:sldId id="461" r:id="rId82"/>
    <p:sldId id="462" r:id="rId83"/>
    <p:sldId id="463" r:id="rId84"/>
    <p:sldId id="464" r:id="rId85"/>
    <p:sldId id="465" r:id="rId86"/>
    <p:sldId id="466" r:id="rId87"/>
    <p:sldId id="467" r:id="rId88"/>
    <p:sldId id="468" r:id="rId89"/>
    <p:sldId id="469" r:id="rId90"/>
    <p:sldId id="470" r:id="rId91"/>
    <p:sldId id="471" r:id="rId92"/>
    <p:sldId id="472" r:id="rId93"/>
    <p:sldId id="473" r:id="rId94"/>
    <p:sldId id="474" r:id="rId95"/>
    <p:sldId id="475" r:id="rId96"/>
    <p:sldId id="476" r:id="rId97"/>
    <p:sldId id="477" r:id="rId98"/>
    <p:sldId id="478" r:id="rId99"/>
    <p:sldId id="479" r:id="rId100"/>
    <p:sldId id="480" r:id="rId101"/>
    <p:sldId id="481" r:id="rId102"/>
    <p:sldId id="482" r:id="rId103"/>
    <p:sldId id="483" r:id="rId104"/>
    <p:sldId id="484" r:id="rId105"/>
    <p:sldId id="485" r:id="rId106"/>
    <p:sldId id="486" r:id="rId107"/>
    <p:sldId id="508" r:id="rId108"/>
    <p:sldId id="487" r:id="rId109"/>
    <p:sldId id="488" r:id="rId110"/>
    <p:sldId id="489" r:id="rId111"/>
    <p:sldId id="490" r:id="rId112"/>
    <p:sldId id="491" r:id="rId113"/>
    <p:sldId id="492" r:id="rId114"/>
    <p:sldId id="493" r:id="rId115"/>
    <p:sldId id="494" r:id="rId116"/>
    <p:sldId id="495" r:id="rId117"/>
    <p:sldId id="496" r:id="rId118"/>
    <p:sldId id="497" r:id="rId119"/>
    <p:sldId id="498" r:id="rId120"/>
    <p:sldId id="499" r:id="rId121"/>
    <p:sldId id="501" r:id="rId122"/>
    <p:sldId id="502" r:id="rId123"/>
    <p:sldId id="503" r:id="rId124"/>
    <p:sldId id="504" r:id="rId125"/>
    <p:sldId id="505" r:id="rId126"/>
    <p:sldId id="506" r:id="rId127"/>
    <p:sldId id="507" r:id="rId12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4660"/>
  </p:normalViewPr>
  <p:slideViewPr>
    <p:cSldViewPr>
      <p:cViewPr varScale="1">
        <p:scale>
          <a:sx n="107" d="100"/>
          <a:sy n="107" d="100"/>
        </p:scale>
        <p:origin x="701" y="8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685CA-0378-4B10-B24D-29FB39F924A2}" type="datetimeFigureOut">
              <a:rPr lang="zh-TW" altLang="en-US" smtClean="0"/>
              <a:pPr/>
              <a:t>2022/5/5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預訓練模型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33E60F-6417-41EE-8494-1FC96F06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70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Encoder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49337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6FB003-6F21-43F6-B2C5-A05538CD2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571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BA4051-31E4-482A-B494-B8EA37899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023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DC6BE6D-875D-4993-8254-0DFEF3577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47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1F5EBD-722F-4CE6-9ABF-2BBA6BC19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18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2FBE0-FD50-44B1-97DF-9320253D1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32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AC126A-D8D7-4FCC-AB49-2663C0C24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409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DBF633-D8A3-4C15-9DC6-1C3ABF84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10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18D6E50-5DCD-BED8-65DF-81FFD2ECB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"/>
            <a:ext cx="9144000" cy="68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541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ED34BEB-BDDA-4CD8-B52D-75EE8FD82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01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46102F-FB0B-4F06-9A2C-1F39D876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0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2E2B5D-6D6E-4107-A6A0-140718E60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155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12ACF70-5635-4CEF-A086-B4FBD3531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566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1E4EF6-8EE7-46BA-9359-3F858C5C2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06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5D40B1-4330-4FC0-8ADB-18E3F308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67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56E9C2-DA95-4667-91E1-A08B6D048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520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C38CD2-0412-482E-93C3-8D4A8A17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728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942C36-A308-49A3-99DC-2381A8AA4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469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6351D8-D304-4B1B-8035-6880044A1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203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8723CDA-FCBC-48FE-B738-5BEECAF7C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461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49223A4-E326-4C76-B5E4-0CECC184A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292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587D85-02BF-4532-9AB9-9ACA0EC18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9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09BBF7-5B37-4A83-9317-B99D2FD7A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733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EE45FD-6F00-4FC0-B1F1-072416D55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52412"/>
            <a:ext cx="84772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12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DB7B7A-F840-4F00-962D-F03C45015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331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3D6355-179E-424A-BD66-71E41B3B3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8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2575597-B2CA-4AF7-8267-1B2019DC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872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4475AA-CAA1-4C5E-80E0-6CBB683F6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200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C8598B-29A5-4978-9F44-E3D10770F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493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8D6C51-6478-4BD7-ADE5-B9EB3BC29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443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F702DF-3646-4022-9571-FA09224C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3944BA-3AB3-4AE6-9F1C-1A910A66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0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B66D19-E8F3-4DCA-8D58-01BAE126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63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B96D0A-684B-43BE-B9F4-ABCB84E49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9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81F12F8-9E02-46AD-B0C4-32FFC521C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1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88F295-D831-400B-A5A5-199EFDD97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5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9893C2-D931-42FD-94D2-86E9BA85A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0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5F1EFF-D8EB-4FFB-8271-9FB76D645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6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D17FC-8E91-4D68-9E33-2E731C89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2129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FD44D-8A96-48EF-87FE-009D440D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8808"/>
            <a:ext cx="7886700" cy="4022333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Self-attention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Multiplication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Multi-head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 Encoding</a:t>
            </a:r>
          </a:p>
        </p:txBody>
      </p:sp>
    </p:spTree>
    <p:extLst>
      <p:ext uri="{BB962C8B-B14F-4D97-AF65-F5344CB8AC3E}">
        <p14:creationId xmlns:p14="http://schemas.microsoft.com/office/powerpoint/2010/main" val="401987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06401A-2797-431C-903C-50C79470B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0B5C85D-89F4-451A-B56F-C3618AF32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72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A73782B-CC9A-4123-AC61-45A28ACE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54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3C6B0FC-2DCF-44C5-B7C5-FEF21D5FB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50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1FDA58-C6D7-4C3A-A752-8EA82C54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AEB9B7-E55F-4D67-B2C6-648AA27CC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DDA5DA5-CB8A-4F08-9D98-3A95CBF0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8C7A42-E552-4FA0-8D91-78667390C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7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9BF954D-6C96-4BEF-B281-98EFA5E3E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5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239C2D-8D31-43CB-A547-56F9FD568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7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198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FFF626-4C8D-4664-9D8F-6B4D3679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74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5B0449-FD3A-44DD-BE0C-D1750F582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03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7F4D0AF-A9E3-4028-AA86-4766B378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BF9CCF-DD28-47C3-9552-944EBFF00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14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F73E49-60E1-46E5-9C3B-49B319D60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96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733122-41A6-41A5-BF4B-27F5B9719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2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76CD47-4F41-4F35-A7F8-024545906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1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3A9804-3E5E-4023-B748-3ED48EB8C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37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F045B9-798D-4D3B-B9E0-9A545D48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5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62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A2B6256-9BA4-40C6-927E-F293CBA3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9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8DA852-D71B-4ED8-9795-4F7BD11BC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19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576EB0-B91E-4367-AF12-48C378D33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6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8CE1263-E056-4399-9580-C95FA7143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7175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06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B25B75-7D97-46AF-96B8-4B040503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08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3BC030-8D9A-4A12-B37F-1BBBE99A3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47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74E7AE-305B-4CD1-87A8-82512A6D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77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77936A-641A-4300-926F-6BBEC4A2B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28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8E0BB8-0658-4A76-86B4-54C5CD1FE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689D23-4A6B-42A3-AD1C-EE05B2581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7175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90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9B0CC6-BF54-438F-AABC-FA1689768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F2FC124-C488-4A53-94EE-F7CB0EF27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17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2C5804-0203-4A41-9329-3BC8EF292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68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E0989B-01A6-4D25-B6ED-EE53CE95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65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065EFD-2245-4004-A486-36DE36C9E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1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952958-547B-47AE-BBCE-FFC4531B7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11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0A1985-62CE-4EF8-9190-FBDA1FE0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94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69AD4B-9FEA-4115-BBC5-32A8F331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01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261B945-9043-4423-B53A-C3EA0D54E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4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F26E14-BD90-4FC1-9F9F-1C9FDD47A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9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4FF26D-E7D3-4873-A9F8-EF225AB0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2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B7EBDA-4E61-4F0D-A3AA-9BB01F5D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1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5FCAC92-1976-4F0A-B89E-3325A6E44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45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075EE7-91C2-4991-B92D-C860D808C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76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929E2A-F3BF-49C8-AA8A-17E10E192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69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77D4B5-6E7A-4278-9EF7-EB8C1F741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8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14246D-38AA-405D-BECE-8F559B319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6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C7DA91-A515-45EC-AFFF-9E333136D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DBEF64-9AFA-4D23-A024-AAFFC80AF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8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0B1855-761E-484F-AE24-6E252808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84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08BC42-C3F6-4D53-B4BC-DE772DB4A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34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3D97C6-B496-41FE-9871-13209F7F4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1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9E4366-26FD-4BAB-8005-AD7FFBFC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5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072405-A7D1-4040-94B5-489D0B96D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72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C7F67D-80BF-497F-9FD3-CAFF4E957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92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DF17123-BF6D-413D-B709-1E300D172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43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1680E81-9A51-4CF7-9054-062234028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0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2B4B641-BD65-490F-AC86-C4F77799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70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B78DA5-7C82-4E5A-B54B-01E9E22EF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10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E08389-CA0A-49B4-993A-2C35A2C7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68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BF21E1-3608-4D18-883C-3E58E7B5D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776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964AF2-13D9-4236-8827-CFF7A5F04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05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60B31C-4383-44C5-8BC6-B3749F1D0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1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ED8448-E983-40DC-938A-FAC6D407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92368FA-9A47-4C09-A28E-D517AF26A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34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29C346-42B5-40D0-A7F7-1FA42C4B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80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CFA046-25A0-4340-A2C0-7CB2763C6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66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7EC46D-D91C-4A17-A528-B6B98305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190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CDD772-1F86-42DC-90B9-87E98ECAF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7175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71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A76366B-DD80-49B9-89F5-9EE7D3FA0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126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8AB7AE-DE22-4706-AF47-5DC27938D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9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09911E-7BE8-4700-98A9-8E0F77A7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55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07CE90-66B1-491D-8960-0582523C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49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D87E18-43BC-4970-B1BA-38B22003F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98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3649AE-46FC-4217-AC9C-B1AC136F4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004873-6268-4312-B35C-89E22851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65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387768-5D35-47BD-BE5D-CFDD73DE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52412"/>
            <a:ext cx="84772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980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659205-15DC-4917-9096-1DE97196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26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E9F6A0-E06E-4B23-8A50-3D9D374C8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97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734031-B20E-47DE-8E3B-9D17DDD8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90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07353-31DC-4F81-99F6-6B7B1433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78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A8323E-F1D8-4563-854D-64BD3D5AD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732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4A284C-B325-4085-9E42-632D164E0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48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B3C7EA-496A-4575-A28F-9863E443A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06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C89586-CFEB-46A0-9135-3B3DF94D0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70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321EF5-EC91-41C9-B6E3-A0D82005C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06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19</Words>
  <Application>Microsoft Office PowerPoint</Application>
  <PresentationFormat>如螢幕大小 (4:3)</PresentationFormat>
  <Paragraphs>13</Paragraphs>
  <Slides>127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127</vt:i4>
      </vt:variant>
    </vt:vector>
  </HeadingPairs>
  <TitlesOfParts>
    <vt:vector size="131" baseType="lpstr">
      <vt:lpstr>微軟正黑體</vt:lpstr>
      <vt:lpstr>Arial</vt:lpstr>
      <vt:lpstr>Calibri</vt:lpstr>
      <vt:lpstr>Office 佈景主題</vt:lpstr>
      <vt:lpstr>自然語言處理 預訓練模型</vt:lpstr>
      <vt:lpstr>課程大綱</vt:lpstr>
      <vt:lpstr>Seq2seq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Encoder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Decoder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joshhu</dc:creator>
  <cp:lastModifiedBy>Josh Josh</cp:lastModifiedBy>
  <cp:revision>63</cp:revision>
  <dcterms:created xsi:type="dcterms:W3CDTF">2020-05-13T14:51:14Z</dcterms:created>
  <dcterms:modified xsi:type="dcterms:W3CDTF">2022-05-05T10:55:39Z</dcterms:modified>
</cp:coreProperties>
</file>